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7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E3593C-8F2C-4562-BE0A-1E86C323E94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B83173-BC00-4A16-95F5-A740A9A4DC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Every day we get dozens and hundreds of mails and most of them are spam.</a:t>
          </a:r>
        </a:p>
      </dgm:t>
    </dgm:pt>
    <dgm:pt modelId="{E35C6351-A2F0-4750-B750-C4B829FC6FEE}" type="parTrans" cxnId="{FB7E0136-88C4-4B07-A419-EA16857521E9}">
      <dgm:prSet/>
      <dgm:spPr/>
      <dgm:t>
        <a:bodyPr/>
        <a:lstStyle/>
        <a:p>
          <a:endParaRPr lang="en-US"/>
        </a:p>
      </dgm:t>
    </dgm:pt>
    <dgm:pt modelId="{18A2D0DD-931F-4C9C-9E94-D51C3145B637}" type="sibTrans" cxnId="{FB7E0136-88C4-4B07-A419-EA16857521E9}">
      <dgm:prSet/>
      <dgm:spPr/>
      <dgm:t>
        <a:bodyPr/>
        <a:lstStyle/>
        <a:p>
          <a:endParaRPr lang="en-US"/>
        </a:p>
      </dgm:t>
    </dgm:pt>
    <dgm:pt modelId="{49D3DCA9-E16D-4B32-892B-EEAA213590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According to stats we receive 40% of spam mails daily where we exclude social and promotional mails</a:t>
          </a:r>
          <a:r>
            <a:rPr lang="en-US" sz="1300"/>
            <a:t>.</a:t>
          </a:r>
        </a:p>
      </dgm:t>
    </dgm:pt>
    <dgm:pt modelId="{8915D238-D1A8-4356-A7A3-3EBD057C48C0}" type="parTrans" cxnId="{6490DCE3-4761-4C16-BDF2-2C29393A125B}">
      <dgm:prSet/>
      <dgm:spPr/>
      <dgm:t>
        <a:bodyPr/>
        <a:lstStyle/>
        <a:p>
          <a:endParaRPr lang="en-US"/>
        </a:p>
      </dgm:t>
    </dgm:pt>
    <dgm:pt modelId="{ACB02088-EE28-4A6F-80C5-B65B568ADC90}" type="sibTrans" cxnId="{6490DCE3-4761-4C16-BDF2-2C29393A125B}">
      <dgm:prSet/>
      <dgm:spPr/>
      <dgm:t>
        <a:bodyPr/>
        <a:lstStyle/>
        <a:p>
          <a:endParaRPr lang="en-US"/>
        </a:p>
      </dgm:t>
    </dgm:pt>
    <dgm:pt modelId="{9BD4BC74-1433-4B60-B47F-F4EB7F64C15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/>
            <a:t>In recent times, unwanted commercial bulk emails called spam has become a huge problem on the internet</a:t>
          </a:r>
          <a:r>
            <a:rPr lang="en-US" sz="1600" b="0" i="0"/>
            <a:t>.</a:t>
          </a:r>
          <a:endParaRPr lang="en-US" sz="1600"/>
        </a:p>
      </dgm:t>
    </dgm:pt>
    <dgm:pt modelId="{04B35439-8BF2-469E-AC47-C0EFBF5E0DBF}" type="parTrans" cxnId="{4B904E9A-3E0A-4590-85A9-C4F941639FAD}">
      <dgm:prSet/>
      <dgm:spPr/>
      <dgm:t>
        <a:bodyPr/>
        <a:lstStyle/>
        <a:p>
          <a:endParaRPr lang="en-US"/>
        </a:p>
      </dgm:t>
    </dgm:pt>
    <dgm:pt modelId="{16CE1B48-663C-4AED-88C6-7E5E8373DF56}" type="sibTrans" cxnId="{4B904E9A-3E0A-4590-85A9-C4F941639FAD}">
      <dgm:prSet/>
      <dgm:spPr/>
      <dgm:t>
        <a:bodyPr/>
        <a:lstStyle/>
        <a:p>
          <a:endParaRPr lang="en-US"/>
        </a:p>
      </dgm:t>
    </dgm:pt>
    <dgm:pt modelId="{23B5D796-743A-4E92-9056-51169A42332B}" type="pres">
      <dgm:prSet presAssocID="{0AE3593C-8F2C-4562-BE0A-1E86C323E941}" presName="root" presStyleCnt="0">
        <dgm:presLayoutVars>
          <dgm:dir/>
          <dgm:resizeHandles val="exact"/>
        </dgm:presLayoutVars>
      </dgm:prSet>
      <dgm:spPr/>
    </dgm:pt>
    <dgm:pt modelId="{46DC16F0-3988-47EB-8583-5CA80BAF15E1}" type="pres">
      <dgm:prSet presAssocID="{A9B83173-BC00-4A16-95F5-A740A9A4DC97}" presName="compNode" presStyleCnt="0"/>
      <dgm:spPr/>
    </dgm:pt>
    <dgm:pt modelId="{55A6D2C2-38EF-4D8F-A436-2E9FAE5E5F77}" type="pres">
      <dgm:prSet presAssocID="{A9B83173-BC00-4A16-95F5-A740A9A4DC97}" presName="iconRect" presStyleLbl="node1" presStyleIdx="0" presStyleCnt="3" custScaleX="154329" custScaleY="120011" custLinFactNeighborX="21650" custLinFactNeighborY="97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0F81BB49-E8E7-4EB1-8D37-D53C3CEA39F7}" type="pres">
      <dgm:prSet presAssocID="{A9B83173-BC00-4A16-95F5-A740A9A4DC97}" presName="spaceRect" presStyleCnt="0"/>
      <dgm:spPr/>
    </dgm:pt>
    <dgm:pt modelId="{0DD711C9-126D-46B5-BBA6-15FC621E4130}" type="pres">
      <dgm:prSet presAssocID="{A9B83173-BC00-4A16-95F5-A740A9A4DC97}" presName="textRect" presStyleLbl="revTx" presStyleIdx="0" presStyleCnt="3">
        <dgm:presLayoutVars>
          <dgm:chMax val="1"/>
          <dgm:chPref val="1"/>
        </dgm:presLayoutVars>
      </dgm:prSet>
      <dgm:spPr/>
    </dgm:pt>
    <dgm:pt modelId="{2CD7BDB9-3EE0-49C4-A519-9079965A8EB9}" type="pres">
      <dgm:prSet presAssocID="{18A2D0DD-931F-4C9C-9E94-D51C3145B637}" presName="sibTrans" presStyleCnt="0"/>
      <dgm:spPr/>
    </dgm:pt>
    <dgm:pt modelId="{60935F5E-6EA7-41F0-A905-5BB98FFAE013}" type="pres">
      <dgm:prSet presAssocID="{49D3DCA9-E16D-4B32-892B-EEAA213590E7}" presName="compNode" presStyleCnt="0"/>
      <dgm:spPr/>
    </dgm:pt>
    <dgm:pt modelId="{F745EAFE-12D3-4CE9-999E-FCDF3481A027}" type="pres">
      <dgm:prSet presAssocID="{49D3DCA9-E16D-4B32-892B-EEAA213590E7}" presName="iconRect" presStyleLbl="node1" presStyleIdx="1" presStyleCnt="3" custScaleX="141537" custScaleY="114396" custLinFactNeighborX="2361" custLinFactNeighborY="799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D0FB678B-3D9B-46C8-BECE-5130C4962CF5}" type="pres">
      <dgm:prSet presAssocID="{49D3DCA9-E16D-4B32-892B-EEAA213590E7}" presName="spaceRect" presStyleCnt="0"/>
      <dgm:spPr/>
    </dgm:pt>
    <dgm:pt modelId="{82A6BF70-C5C2-4436-A8AA-1790E7C842CF}" type="pres">
      <dgm:prSet presAssocID="{49D3DCA9-E16D-4B32-892B-EEAA213590E7}" presName="textRect" presStyleLbl="revTx" presStyleIdx="1" presStyleCnt="3">
        <dgm:presLayoutVars>
          <dgm:chMax val="1"/>
          <dgm:chPref val="1"/>
        </dgm:presLayoutVars>
      </dgm:prSet>
      <dgm:spPr/>
    </dgm:pt>
    <dgm:pt modelId="{6C200FA4-ABE8-472A-A8BE-AD3B69044D9E}" type="pres">
      <dgm:prSet presAssocID="{ACB02088-EE28-4A6F-80C5-B65B568ADC90}" presName="sibTrans" presStyleCnt="0"/>
      <dgm:spPr/>
    </dgm:pt>
    <dgm:pt modelId="{81298038-B47E-4495-99C8-B64B32A34018}" type="pres">
      <dgm:prSet presAssocID="{9BD4BC74-1433-4B60-B47F-F4EB7F64C155}" presName="compNode" presStyleCnt="0"/>
      <dgm:spPr/>
    </dgm:pt>
    <dgm:pt modelId="{C710F012-D5CC-40F8-98DE-2B27646B0BC8}" type="pres">
      <dgm:prSet presAssocID="{9BD4BC74-1433-4B60-B47F-F4EB7F64C155}" presName="iconRect" presStyleLbl="node1" presStyleIdx="2" presStyleCnt="3" custScaleX="138143" custScaleY="106374" custLinFactNeighborX="-10627" custLinFactNeighborY="472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505698A1-B17A-49BD-BAA1-6DC6AD3F0856}" type="pres">
      <dgm:prSet presAssocID="{9BD4BC74-1433-4B60-B47F-F4EB7F64C155}" presName="spaceRect" presStyleCnt="0"/>
      <dgm:spPr/>
    </dgm:pt>
    <dgm:pt modelId="{98FAB6F9-06BD-448C-8422-85945621F016}" type="pres">
      <dgm:prSet presAssocID="{9BD4BC74-1433-4B60-B47F-F4EB7F64C15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D41F805-0321-45CD-BEB3-7F8DCF649A46}" type="presOf" srcId="{A9B83173-BC00-4A16-95F5-A740A9A4DC97}" destId="{0DD711C9-126D-46B5-BBA6-15FC621E4130}" srcOrd="0" destOrd="0" presId="urn:microsoft.com/office/officeart/2018/2/layout/IconLabelList"/>
    <dgm:cxn modelId="{FB7E0136-88C4-4B07-A419-EA16857521E9}" srcId="{0AE3593C-8F2C-4562-BE0A-1E86C323E941}" destId="{A9B83173-BC00-4A16-95F5-A740A9A4DC97}" srcOrd="0" destOrd="0" parTransId="{E35C6351-A2F0-4750-B750-C4B829FC6FEE}" sibTransId="{18A2D0DD-931F-4C9C-9E94-D51C3145B637}"/>
    <dgm:cxn modelId="{C81AA779-B9A0-4213-A7DE-FBE888D5E63B}" type="presOf" srcId="{0AE3593C-8F2C-4562-BE0A-1E86C323E941}" destId="{23B5D796-743A-4E92-9056-51169A42332B}" srcOrd="0" destOrd="0" presId="urn:microsoft.com/office/officeart/2018/2/layout/IconLabelList"/>
    <dgm:cxn modelId="{64C2BF8B-2EC7-44AF-BAFF-69C5AD9986D1}" type="presOf" srcId="{49D3DCA9-E16D-4B32-892B-EEAA213590E7}" destId="{82A6BF70-C5C2-4436-A8AA-1790E7C842CF}" srcOrd="0" destOrd="0" presId="urn:microsoft.com/office/officeart/2018/2/layout/IconLabelList"/>
    <dgm:cxn modelId="{4B904E9A-3E0A-4590-85A9-C4F941639FAD}" srcId="{0AE3593C-8F2C-4562-BE0A-1E86C323E941}" destId="{9BD4BC74-1433-4B60-B47F-F4EB7F64C155}" srcOrd="2" destOrd="0" parTransId="{04B35439-8BF2-469E-AC47-C0EFBF5E0DBF}" sibTransId="{16CE1B48-663C-4AED-88C6-7E5E8373DF56}"/>
    <dgm:cxn modelId="{1E7557CD-DB8B-4873-BA33-3D950175B4D5}" type="presOf" srcId="{9BD4BC74-1433-4B60-B47F-F4EB7F64C155}" destId="{98FAB6F9-06BD-448C-8422-85945621F016}" srcOrd="0" destOrd="0" presId="urn:microsoft.com/office/officeart/2018/2/layout/IconLabelList"/>
    <dgm:cxn modelId="{6490DCE3-4761-4C16-BDF2-2C29393A125B}" srcId="{0AE3593C-8F2C-4562-BE0A-1E86C323E941}" destId="{49D3DCA9-E16D-4B32-892B-EEAA213590E7}" srcOrd="1" destOrd="0" parTransId="{8915D238-D1A8-4356-A7A3-3EBD057C48C0}" sibTransId="{ACB02088-EE28-4A6F-80C5-B65B568ADC90}"/>
    <dgm:cxn modelId="{10116B78-845A-46D1-8A09-6E3A11D2D20B}" type="presParOf" srcId="{23B5D796-743A-4E92-9056-51169A42332B}" destId="{46DC16F0-3988-47EB-8583-5CA80BAF15E1}" srcOrd="0" destOrd="0" presId="urn:microsoft.com/office/officeart/2018/2/layout/IconLabelList"/>
    <dgm:cxn modelId="{42B025CB-325E-4000-ABCC-E02104A25FE1}" type="presParOf" srcId="{46DC16F0-3988-47EB-8583-5CA80BAF15E1}" destId="{55A6D2C2-38EF-4D8F-A436-2E9FAE5E5F77}" srcOrd="0" destOrd="0" presId="urn:microsoft.com/office/officeart/2018/2/layout/IconLabelList"/>
    <dgm:cxn modelId="{A49EF0C9-2A89-4AA7-A585-D8869B3A1532}" type="presParOf" srcId="{46DC16F0-3988-47EB-8583-5CA80BAF15E1}" destId="{0F81BB49-E8E7-4EB1-8D37-D53C3CEA39F7}" srcOrd="1" destOrd="0" presId="urn:microsoft.com/office/officeart/2018/2/layout/IconLabelList"/>
    <dgm:cxn modelId="{4F4F1FB1-4D68-46DA-A29D-F38560384060}" type="presParOf" srcId="{46DC16F0-3988-47EB-8583-5CA80BAF15E1}" destId="{0DD711C9-126D-46B5-BBA6-15FC621E4130}" srcOrd="2" destOrd="0" presId="urn:microsoft.com/office/officeart/2018/2/layout/IconLabelList"/>
    <dgm:cxn modelId="{936F73FA-03F9-41C4-B5F6-FC0E17308CC2}" type="presParOf" srcId="{23B5D796-743A-4E92-9056-51169A42332B}" destId="{2CD7BDB9-3EE0-49C4-A519-9079965A8EB9}" srcOrd="1" destOrd="0" presId="urn:microsoft.com/office/officeart/2018/2/layout/IconLabelList"/>
    <dgm:cxn modelId="{F4002D6D-9006-438D-9AB6-7F54A085541F}" type="presParOf" srcId="{23B5D796-743A-4E92-9056-51169A42332B}" destId="{60935F5E-6EA7-41F0-A905-5BB98FFAE013}" srcOrd="2" destOrd="0" presId="urn:microsoft.com/office/officeart/2018/2/layout/IconLabelList"/>
    <dgm:cxn modelId="{F7C263D9-645B-45CA-A165-0277A7D8E1A2}" type="presParOf" srcId="{60935F5E-6EA7-41F0-A905-5BB98FFAE013}" destId="{F745EAFE-12D3-4CE9-999E-FCDF3481A027}" srcOrd="0" destOrd="0" presId="urn:microsoft.com/office/officeart/2018/2/layout/IconLabelList"/>
    <dgm:cxn modelId="{A5928FCA-00EE-4FC2-A618-12234AE18C93}" type="presParOf" srcId="{60935F5E-6EA7-41F0-A905-5BB98FFAE013}" destId="{D0FB678B-3D9B-46C8-BECE-5130C4962CF5}" srcOrd="1" destOrd="0" presId="urn:microsoft.com/office/officeart/2018/2/layout/IconLabelList"/>
    <dgm:cxn modelId="{56917F0A-B2BD-4D62-8BD3-BDCF776BA76B}" type="presParOf" srcId="{60935F5E-6EA7-41F0-A905-5BB98FFAE013}" destId="{82A6BF70-C5C2-4436-A8AA-1790E7C842CF}" srcOrd="2" destOrd="0" presId="urn:microsoft.com/office/officeart/2018/2/layout/IconLabelList"/>
    <dgm:cxn modelId="{8E852830-1D29-414E-B800-DDC97FC3B438}" type="presParOf" srcId="{23B5D796-743A-4E92-9056-51169A42332B}" destId="{6C200FA4-ABE8-472A-A8BE-AD3B69044D9E}" srcOrd="3" destOrd="0" presId="urn:microsoft.com/office/officeart/2018/2/layout/IconLabelList"/>
    <dgm:cxn modelId="{7CE1999C-33A1-4EA8-B2F4-43A3C984F503}" type="presParOf" srcId="{23B5D796-743A-4E92-9056-51169A42332B}" destId="{81298038-B47E-4495-99C8-B64B32A34018}" srcOrd="4" destOrd="0" presId="urn:microsoft.com/office/officeart/2018/2/layout/IconLabelList"/>
    <dgm:cxn modelId="{42D5751B-03E4-42BE-8E55-EFEEFEFC9F29}" type="presParOf" srcId="{81298038-B47E-4495-99C8-B64B32A34018}" destId="{C710F012-D5CC-40F8-98DE-2B27646B0BC8}" srcOrd="0" destOrd="0" presId="urn:microsoft.com/office/officeart/2018/2/layout/IconLabelList"/>
    <dgm:cxn modelId="{6B22B99A-69B6-4FD8-AD4C-997B2DC89DE7}" type="presParOf" srcId="{81298038-B47E-4495-99C8-B64B32A34018}" destId="{505698A1-B17A-49BD-BAA1-6DC6AD3F0856}" srcOrd="1" destOrd="0" presId="urn:microsoft.com/office/officeart/2018/2/layout/IconLabelList"/>
    <dgm:cxn modelId="{A04D3EAF-D2DE-493C-8662-C371AB66E04F}" type="presParOf" srcId="{81298038-B47E-4495-99C8-B64B32A34018}" destId="{98FAB6F9-06BD-448C-8422-85945621F01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D916AC-CE29-4738-970E-05407B53000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6EB80A3-F6FD-41C3-8A50-85C646862E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Text Processing</a:t>
          </a:r>
          <a:endParaRPr lang="en-US"/>
        </a:p>
      </dgm:t>
    </dgm:pt>
    <dgm:pt modelId="{20A40151-140F-4AC6-8A86-585BCBD59AED}" type="parTrans" cxnId="{4D2C7F1C-030C-46EB-B687-2EE045D24721}">
      <dgm:prSet/>
      <dgm:spPr/>
      <dgm:t>
        <a:bodyPr/>
        <a:lstStyle/>
        <a:p>
          <a:endParaRPr lang="en-US"/>
        </a:p>
      </dgm:t>
    </dgm:pt>
    <dgm:pt modelId="{7E432F4F-C049-4EAD-8FC0-B90213C769E2}" type="sibTrans" cxnId="{4D2C7F1C-030C-46EB-B687-2EE045D247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081240-94FA-430A-BCCD-B2C45CA794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Text Sequencing</a:t>
          </a:r>
          <a:endParaRPr lang="en-US"/>
        </a:p>
      </dgm:t>
    </dgm:pt>
    <dgm:pt modelId="{3C008E6F-637C-48DC-AC61-3E5759F25505}" type="parTrans" cxnId="{1359D128-6CF9-4F43-B1F6-513C1FB5C090}">
      <dgm:prSet/>
      <dgm:spPr/>
      <dgm:t>
        <a:bodyPr/>
        <a:lstStyle/>
        <a:p>
          <a:endParaRPr lang="en-US"/>
        </a:p>
      </dgm:t>
    </dgm:pt>
    <dgm:pt modelId="{8144E7B4-E087-4D9C-8AB1-DE6F9B614C55}" type="sibTrans" cxnId="{1359D128-6CF9-4F43-B1F6-513C1FB5C0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3FED08-447D-43B2-9CEA-CF6FAAC910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Model Selection</a:t>
          </a:r>
          <a:endParaRPr lang="en-US"/>
        </a:p>
      </dgm:t>
    </dgm:pt>
    <dgm:pt modelId="{68EA1A0E-FD7E-48E3-9FDB-FC39F2D0C8F2}" type="parTrans" cxnId="{ED417B2B-4B60-4743-97FE-9EC35E8B4DF5}">
      <dgm:prSet/>
      <dgm:spPr/>
      <dgm:t>
        <a:bodyPr/>
        <a:lstStyle/>
        <a:p>
          <a:endParaRPr lang="en-US"/>
        </a:p>
      </dgm:t>
    </dgm:pt>
    <dgm:pt modelId="{CDE9576D-460D-48F2-9CF9-197D5576D73B}" type="sibTrans" cxnId="{ED417B2B-4B60-4743-97FE-9EC35E8B4DF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4015123-5AE9-46C0-AF7E-50B117C9E1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Implementation</a:t>
          </a:r>
          <a:endParaRPr lang="en-US"/>
        </a:p>
      </dgm:t>
    </dgm:pt>
    <dgm:pt modelId="{23B9AA0E-8FB4-4EC8-AACE-531CBF38D062}" type="parTrans" cxnId="{5D46910D-0EED-4897-BB70-31EB489E125D}">
      <dgm:prSet/>
      <dgm:spPr/>
      <dgm:t>
        <a:bodyPr/>
        <a:lstStyle/>
        <a:p>
          <a:endParaRPr lang="en-US"/>
        </a:p>
      </dgm:t>
    </dgm:pt>
    <dgm:pt modelId="{D0B0CC04-4F10-4F5A-BA79-6AE240C2FE08}" type="sibTrans" cxnId="{5D46910D-0EED-4897-BB70-31EB489E12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B3C512-90BB-4F99-82C1-1E7C21DD99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Performance Metrics</a:t>
          </a:r>
          <a:endParaRPr lang="en-US"/>
        </a:p>
      </dgm:t>
    </dgm:pt>
    <dgm:pt modelId="{B4681C5E-342B-4434-A8B7-E40F1D9003A9}" type="parTrans" cxnId="{24F994B2-F3A3-447B-B276-96038C08E777}">
      <dgm:prSet/>
      <dgm:spPr/>
      <dgm:t>
        <a:bodyPr/>
        <a:lstStyle/>
        <a:p>
          <a:endParaRPr lang="en-US"/>
        </a:p>
      </dgm:t>
    </dgm:pt>
    <dgm:pt modelId="{8A396165-7D1E-413B-8ABA-16D5CA289902}" type="sibTrans" cxnId="{24F994B2-F3A3-447B-B276-96038C08E777}">
      <dgm:prSet/>
      <dgm:spPr/>
      <dgm:t>
        <a:bodyPr/>
        <a:lstStyle/>
        <a:p>
          <a:endParaRPr lang="en-US"/>
        </a:p>
      </dgm:t>
    </dgm:pt>
    <dgm:pt modelId="{AEA5C963-2090-4DFE-A6C4-71EE29826EC5}" type="pres">
      <dgm:prSet presAssocID="{EBD916AC-CE29-4738-970E-05407B530000}" presName="root" presStyleCnt="0">
        <dgm:presLayoutVars>
          <dgm:dir/>
          <dgm:resizeHandles val="exact"/>
        </dgm:presLayoutVars>
      </dgm:prSet>
      <dgm:spPr/>
    </dgm:pt>
    <dgm:pt modelId="{B2220E5E-6894-455F-9883-5D49993A172E}" type="pres">
      <dgm:prSet presAssocID="{36EB80A3-F6FD-41C3-8A50-85C646862E43}" presName="compNode" presStyleCnt="0"/>
      <dgm:spPr/>
    </dgm:pt>
    <dgm:pt modelId="{3C149AAD-83B3-4FCF-A566-5153A8301C0C}" type="pres">
      <dgm:prSet presAssocID="{36EB80A3-F6FD-41C3-8A50-85C646862E43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80FC432-E8E9-4264-B833-9BE0688C4303}" type="pres">
      <dgm:prSet presAssocID="{36EB80A3-F6FD-41C3-8A50-85C646862E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70A4B0D-6BCD-48BA-A7E2-85B1E21DC844}" type="pres">
      <dgm:prSet presAssocID="{36EB80A3-F6FD-41C3-8A50-85C646862E43}" presName="spaceRect" presStyleCnt="0"/>
      <dgm:spPr/>
    </dgm:pt>
    <dgm:pt modelId="{360D3DAC-158E-4FC7-B676-D67C2FD02ED4}" type="pres">
      <dgm:prSet presAssocID="{36EB80A3-F6FD-41C3-8A50-85C646862E43}" presName="textRect" presStyleLbl="revTx" presStyleIdx="0" presStyleCnt="5">
        <dgm:presLayoutVars>
          <dgm:chMax val="1"/>
          <dgm:chPref val="1"/>
        </dgm:presLayoutVars>
      </dgm:prSet>
      <dgm:spPr/>
    </dgm:pt>
    <dgm:pt modelId="{E177E940-5A89-404E-BA6B-AC3FD858A62F}" type="pres">
      <dgm:prSet presAssocID="{7E432F4F-C049-4EAD-8FC0-B90213C769E2}" presName="sibTrans" presStyleCnt="0"/>
      <dgm:spPr/>
    </dgm:pt>
    <dgm:pt modelId="{F078A6D7-C18D-491B-9BEE-2C0BA899AC67}" type="pres">
      <dgm:prSet presAssocID="{68081240-94FA-430A-BCCD-B2C45CA79469}" presName="compNode" presStyleCnt="0"/>
      <dgm:spPr/>
    </dgm:pt>
    <dgm:pt modelId="{FB6BCDEC-4D4E-40D3-95AC-3D0F7C0D2CA2}" type="pres">
      <dgm:prSet presAssocID="{68081240-94FA-430A-BCCD-B2C45CA79469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206DD99-7166-4AC8-BAD0-52EC991A2F9D}" type="pres">
      <dgm:prSet presAssocID="{68081240-94FA-430A-BCCD-B2C45CA7946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64E541B9-C8F8-4F45-A2F2-E3456CF43909}" type="pres">
      <dgm:prSet presAssocID="{68081240-94FA-430A-BCCD-B2C45CA79469}" presName="spaceRect" presStyleCnt="0"/>
      <dgm:spPr/>
    </dgm:pt>
    <dgm:pt modelId="{EAE606B4-AA8F-44D3-B403-EF08A78F3FFB}" type="pres">
      <dgm:prSet presAssocID="{68081240-94FA-430A-BCCD-B2C45CA79469}" presName="textRect" presStyleLbl="revTx" presStyleIdx="1" presStyleCnt="5">
        <dgm:presLayoutVars>
          <dgm:chMax val="1"/>
          <dgm:chPref val="1"/>
        </dgm:presLayoutVars>
      </dgm:prSet>
      <dgm:spPr/>
    </dgm:pt>
    <dgm:pt modelId="{730A5D30-7A3E-4894-99E4-CCA91CDEB885}" type="pres">
      <dgm:prSet presAssocID="{8144E7B4-E087-4D9C-8AB1-DE6F9B614C55}" presName="sibTrans" presStyleCnt="0"/>
      <dgm:spPr/>
    </dgm:pt>
    <dgm:pt modelId="{9A8163A5-3747-4A4D-8762-A41B61A8E7E1}" type="pres">
      <dgm:prSet presAssocID="{873FED08-447D-43B2-9CEA-CF6FAAC910A7}" presName="compNode" presStyleCnt="0"/>
      <dgm:spPr/>
    </dgm:pt>
    <dgm:pt modelId="{0B688FF8-85E9-4A88-96B0-ECC8EA1A7203}" type="pres">
      <dgm:prSet presAssocID="{873FED08-447D-43B2-9CEA-CF6FAAC910A7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E9336BB-CAF0-495B-AF66-C3467E1F044B}" type="pres">
      <dgm:prSet presAssocID="{873FED08-447D-43B2-9CEA-CF6FAAC910A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7A91C65-BB9D-43D5-86AB-97E2155B2E40}" type="pres">
      <dgm:prSet presAssocID="{873FED08-447D-43B2-9CEA-CF6FAAC910A7}" presName="spaceRect" presStyleCnt="0"/>
      <dgm:spPr/>
    </dgm:pt>
    <dgm:pt modelId="{EE6BFAB2-111C-4315-B4DC-14CCE443380D}" type="pres">
      <dgm:prSet presAssocID="{873FED08-447D-43B2-9CEA-CF6FAAC910A7}" presName="textRect" presStyleLbl="revTx" presStyleIdx="2" presStyleCnt="5">
        <dgm:presLayoutVars>
          <dgm:chMax val="1"/>
          <dgm:chPref val="1"/>
        </dgm:presLayoutVars>
      </dgm:prSet>
      <dgm:spPr/>
    </dgm:pt>
    <dgm:pt modelId="{D01F7819-2CB4-4730-A24A-EE9C0F3DEB36}" type="pres">
      <dgm:prSet presAssocID="{CDE9576D-460D-48F2-9CF9-197D5576D73B}" presName="sibTrans" presStyleCnt="0"/>
      <dgm:spPr/>
    </dgm:pt>
    <dgm:pt modelId="{BA7BD322-A5FD-43A8-87B0-F4400C0B288F}" type="pres">
      <dgm:prSet presAssocID="{14015123-5AE9-46C0-AF7E-50B117C9E162}" presName="compNode" presStyleCnt="0"/>
      <dgm:spPr/>
    </dgm:pt>
    <dgm:pt modelId="{CFBB3C3B-87E1-4F69-ADA0-985DF6EAE66D}" type="pres">
      <dgm:prSet presAssocID="{14015123-5AE9-46C0-AF7E-50B117C9E162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542289E-9B89-48ED-BB74-B5024F22FCA1}" type="pres">
      <dgm:prSet presAssocID="{14015123-5AE9-46C0-AF7E-50B117C9E16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42CC656D-991A-4C14-837C-BC727F99EF65}" type="pres">
      <dgm:prSet presAssocID="{14015123-5AE9-46C0-AF7E-50B117C9E162}" presName="spaceRect" presStyleCnt="0"/>
      <dgm:spPr/>
    </dgm:pt>
    <dgm:pt modelId="{CE2FFFEA-3212-4AF3-92D5-2682FBC675B9}" type="pres">
      <dgm:prSet presAssocID="{14015123-5AE9-46C0-AF7E-50B117C9E162}" presName="textRect" presStyleLbl="revTx" presStyleIdx="3" presStyleCnt="5">
        <dgm:presLayoutVars>
          <dgm:chMax val="1"/>
          <dgm:chPref val="1"/>
        </dgm:presLayoutVars>
      </dgm:prSet>
      <dgm:spPr/>
    </dgm:pt>
    <dgm:pt modelId="{603CC568-C45C-48DD-849A-C5FAD469863E}" type="pres">
      <dgm:prSet presAssocID="{D0B0CC04-4F10-4F5A-BA79-6AE240C2FE08}" presName="sibTrans" presStyleCnt="0"/>
      <dgm:spPr/>
    </dgm:pt>
    <dgm:pt modelId="{81805FAE-DC67-433C-B74B-C7F7CDEBA872}" type="pres">
      <dgm:prSet presAssocID="{5FB3C512-90BB-4F99-82C1-1E7C21DD99C0}" presName="compNode" presStyleCnt="0"/>
      <dgm:spPr/>
    </dgm:pt>
    <dgm:pt modelId="{0B650269-B88E-4CD5-BE5B-A9A3FACCA8C2}" type="pres">
      <dgm:prSet presAssocID="{5FB3C512-90BB-4F99-82C1-1E7C21DD99C0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BCC5DD1-FA84-4E0C-B828-64BCC21F472E}" type="pres">
      <dgm:prSet presAssocID="{5FB3C512-90BB-4F99-82C1-1E7C21DD99C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FF60337-6026-427C-918A-3DBB8A016237}" type="pres">
      <dgm:prSet presAssocID="{5FB3C512-90BB-4F99-82C1-1E7C21DD99C0}" presName="spaceRect" presStyleCnt="0"/>
      <dgm:spPr/>
    </dgm:pt>
    <dgm:pt modelId="{04D1E7C4-B1B7-4B61-9FF6-0543150A5A62}" type="pres">
      <dgm:prSet presAssocID="{5FB3C512-90BB-4F99-82C1-1E7C21DD99C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A26A07-8569-4A49-97AC-3E6632BB0A58}" type="presOf" srcId="{68081240-94FA-430A-BCCD-B2C45CA79469}" destId="{EAE606B4-AA8F-44D3-B403-EF08A78F3FFB}" srcOrd="0" destOrd="0" presId="urn:microsoft.com/office/officeart/2018/5/layout/IconLeafLabelList"/>
    <dgm:cxn modelId="{5D46910D-0EED-4897-BB70-31EB489E125D}" srcId="{EBD916AC-CE29-4738-970E-05407B530000}" destId="{14015123-5AE9-46C0-AF7E-50B117C9E162}" srcOrd="3" destOrd="0" parTransId="{23B9AA0E-8FB4-4EC8-AACE-531CBF38D062}" sibTransId="{D0B0CC04-4F10-4F5A-BA79-6AE240C2FE08}"/>
    <dgm:cxn modelId="{16AEF714-CD4B-498D-ACAC-457F08492A91}" type="presOf" srcId="{EBD916AC-CE29-4738-970E-05407B530000}" destId="{AEA5C963-2090-4DFE-A6C4-71EE29826EC5}" srcOrd="0" destOrd="0" presId="urn:microsoft.com/office/officeart/2018/5/layout/IconLeafLabelList"/>
    <dgm:cxn modelId="{4D2C7F1C-030C-46EB-B687-2EE045D24721}" srcId="{EBD916AC-CE29-4738-970E-05407B530000}" destId="{36EB80A3-F6FD-41C3-8A50-85C646862E43}" srcOrd="0" destOrd="0" parTransId="{20A40151-140F-4AC6-8A86-585BCBD59AED}" sibTransId="{7E432F4F-C049-4EAD-8FC0-B90213C769E2}"/>
    <dgm:cxn modelId="{1359D128-6CF9-4F43-B1F6-513C1FB5C090}" srcId="{EBD916AC-CE29-4738-970E-05407B530000}" destId="{68081240-94FA-430A-BCCD-B2C45CA79469}" srcOrd="1" destOrd="0" parTransId="{3C008E6F-637C-48DC-AC61-3E5759F25505}" sibTransId="{8144E7B4-E087-4D9C-8AB1-DE6F9B614C55}"/>
    <dgm:cxn modelId="{ED417B2B-4B60-4743-97FE-9EC35E8B4DF5}" srcId="{EBD916AC-CE29-4738-970E-05407B530000}" destId="{873FED08-447D-43B2-9CEA-CF6FAAC910A7}" srcOrd="2" destOrd="0" parTransId="{68EA1A0E-FD7E-48E3-9FDB-FC39F2D0C8F2}" sibTransId="{CDE9576D-460D-48F2-9CF9-197D5576D73B}"/>
    <dgm:cxn modelId="{BBE53465-0FEA-43FE-82DB-AD6740262198}" type="presOf" srcId="{873FED08-447D-43B2-9CEA-CF6FAAC910A7}" destId="{EE6BFAB2-111C-4315-B4DC-14CCE443380D}" srcOrd="0" destOrd="0" presId="urn:microsoft.com/office/officeart/2018/5/layout/IconLeafLabelList"/>
    <dgm:cxn modelId="{FDFBAA6F-EB90-4DC6-96F1-FDD1A9DF279C}" type="presOf" srcId="{14015123-5AE9-46C0-AF7E-50B117C9E162}" destId="{CE2FFFEA-3212-4AF3-92D5-2682FBC675B9}" srcOrd="0" destOrd="0" presId="urn:microsoft.com/office/officeart/2018/5/layout/IconLeafLabelList"/>
    <dgm:cxn modelId="{8E73CC50-C4DB-40F1-9A32-62F680B07FC0}" type="presOf" srcId="{5FB3C512-90BB-4F99-82C1-1E7C21DD99C0}" destId="{04D1E7C4-B1B7-4B61-9FF6-0543150A5A62}" srcOrd="0" destOrd="0" presId="urn:microsoft.com/office/officeart/2018/5/layout/IconLeafLabelList"/>
    <dgm:cxn modelId="{24F994B2-F3A3-447B-B276-96038C08E777}" srcId="{EBD916AC-CE29-4738-970E-05407B530000}" destId="{5FB3C512-90BB-4F99-82C1-1E7C21DD99C0}" srcOrd="4" destOrd="0" parTransId="{B4681C5E-342B-4434-A8B7-E40F1D9003A9}" sibTransId="{8A396165-7D1E-413B-8ABA-16D5CA289902}"/>
    <dgm:cxn modelId="{894145DE-95D4-4007-9D06-773B45B7F8E0}" type="presOf" srcId="{36EB80A3-F6FD-41C3-8A50-85C646862E43}" destId="{360D3DAC-158E-4FC7-B676-D67C2FD02ED4}" srcOrd="0" destOrd="0" presId="urn:microsoft.com/office/officeart/2018/5/layout/IconLeafLabelList"/>
    <dgm:cxn modelId="{9C0ECBD8-ED3C-4F75-9108-5F0CF6A43EB9}" type="presParOf" srcId="{AEA5C963-2090-4DFE-A6C4-71EE29826EC5}" destId="{B2220E5E-6894-455F-9883-5D49993A172E}" srcOrd="0" destOrd="0" presId="urn:microsoft.com/office/officeart/2018/5/layout/IconLeafLabelList"/>
    <dgm:cxn modelId="{08E3424C-2E0B-443D-8F7D-8FC143F41301}" type="presParOf" srcId="{B2220E5E-6894-455F-9883-5D49993A172E}" destId="{3C149AAD-83B3-4FCF-A566-5153A8301C0C}" srcOrd="0" destOrd="0" presId="urn:microsoft.com/office/officeart/2018/5/layout/IconLeafLabelList"/>
    <dgm:cxn modelId="{DB3C456C-B847-4CA6-B969-6BCEF74B68FD}" type="presParOf" srcId="{B2220E5E-6894-455F-9883-5D49993A172E}" destId="{380FC432-E8E9-4264-B833-9BE0688C4303}" srcOrd="1" destOrd="0" presId="urn:microsoft.com/office/officeart/2018/5/layout/IconLeafLabelList"/>
    <dgm:cxn modelId="{661DB21B-BD75-4DA7-8C11-9EB62984BBC2}" type="presParOf" srcId="{B2220E5E-6894-455F-9883-5D49993A172E}" destId="{270A4B0D-6BCD-48BA-A7E2-85B1E21DC844}" srcOrd="2" destOrd="0" presId="urn:microsoft.com/office/officeart/2018/5/layout/IconLeafLabelList"/>
    <dgm:cxn modelId="{10DF4899-3A4F-4ED8-A051-D835FE0FB1F5}" type="presParOf" srcId="{B2220E5E-6894-455F-9883-5D49993A172E}" destId="{360D3DAC-158E-4FC7-B676-D67C2FD02ED4}" srcOrd="3" destOrd="0" presId="urn:microsoft.com/office/officeart/2018/5/layout/IconLeafLabelList"/>
    <dgm:cxn modelId="{809CB4DC-4D3E-4F3D-96AC-0EDC332E3BCC}" type="presParOf" srcId="{AEA5C963-2090-4DFE-A6C4-71EE29826EC5}" destId="{E177E940-5A89-404E-BA6B-AC3FD858A62F}" srcOrd="1" destOrd="0" presId="urn:microsoft.com/office/officeart/2018/5/layout/IconLeafLabelList"/>
    <dgm:cxn modelId="{0068A4B6-98DE-4D30-870E-F2B29F150463}" type="presParOf" srcId="{AEA5C963-2090-4DFE-A6C4-71EE29826EC5}" destId="{F078A6D7-C18D-491B-9BEE-2C0BA899AC67}" srcOrd="2" destOrd="0" presId="urn:microsoft.com/office/officeart/2018/5/layout/IconLeafLabelList"/>
    <dgm:cxn modelId="{A99374D7-4267-4A75-B056-1418A1790A15}" type="presParOf" srcId="{F078A6D7-C18D-491B-9BEE-2C0BA899AC67}" destId="{FB6BCDEC-4D4E-40D3-95AC-3D0F7C0D2CA2}" srcOrd="0" destOrd="0" presId="urn:microsoft.com/office/officeart/2018/5/layout/IconLeafLabelList"/>
    <dgm:cxn modelId="{5BE8FE95-06CA-402D-A4BE-493CC9F569E8}" type="presParOf" srcId="{F078A6D7-C18D-491B-9BEE-2C0BA899AC67}" destId="{9206DD99-7166-4AC8-BAD0-52EC991A2F9D}" srcOrd="1" destOrd="0" presId="urn:microsoft.com/office/officeart/2018/5/layout/IconLeafLabelList"/>
    <dgm:cxn modelId="{68634F92-E51D-4B47-9751-3DEE8CF55FE7}" type="presParOf" srcId="{F078A6D7-C18D-491B-9BEE-2C0BA899AC67}" destId="{64E541B9-C8F8-4F45-A2F2-E3456CF43909}" srcOrd="2" destOrd="0" presId="urn:microsoft.com/office/officeart/2018/5/layout/IconLeafLabelList"/>
    <dgm:cxn modelId="{8C27ECE9-F158-4BA5-B88F-BF4BFE38FFCD}" type="presParOf" srcId="{F078A6D7-C18D-491B-9BEE-2C0BA899AC67}" destId="{EAE606B4-AA8F-44D3-B403-EF08A78F3FFB}" srcOrd="3" destOrd="0" presId="urn:microsoft.com/office/officeart/2018/5/layout/IconLeafLabelList"/>
    <dgm:cxn modelId="{50B3787C-E2FB-4CB1-9DAF-75DB53F5684F}" type="presParOf" srcId="{AEA5C963-2090-4DFE-A6C4-71EE29826EC5}" destId="{730A5D30-7A3E-4894-99E4-CCA91CDEB885}" srcOrd="3" destOrd="0" presId="urn:microsoft.com/office/officeart/2018/5/layout/IconLeafLabelList"/>
    <dgm:cxn modelId="{92A82BCF-CD3A-4D82-990F-5C95BEB9228D}" type="presParOf" srcId="{AEA5C963-2090-4DFE-A6C4-71EE29826EC5}" destId="{9A8163A5-3747-4A4D-8762-A41B61A8E7E1}" srcOrd="4" destOrd="0" presId="urn:microsoft.com/office/officeart/2018/5/layout/IconLeafLabelList"/>
    <dgm:cxn modelId="{DC134EE6-E07F-4472-91C7-70D7D3311911}" type="presParOf" srcId="{9A8163A5-3747-4A4D-8762-A41B61A8E7E1}" destId="{0B688FF8-85E9-4A88-96B0-ECC8EA1A7203}" srcOrd="0" destOrd="0" presId="urn:microsoft.com/office/officeart/2018/5/layout/IconLeafLabelList"/>
    <dgm:cxn modelId="{6585077B-AD30-41CE-9946-9C6727AEFE31}" type="presParOf" srcId="{9A8163A5-3747-4A4D-8762-A41B61A8E7E1}" destId="{DE9336BB-CAF0-495B-AF66-C3467E1F044B}" srcOrd="1" destOrd="0" presId="urn:microsoft.com/office/officeart/2018/5/layout/IconLeafLabelList"/>
    <dgm:cxn modelId="{1A1A70A9-D75B-4CCE-8062-7950511B7AAD}" type="presParOf" srcId="{9A8163A5-3747-4A4D-8762-A41B61A8E7E1}" destId="{27A91C65-BB9D-43D5-86AB-97E2155B2E40}" srcOrd="2" destOrd="0" presId="urn:microsoft.com/office/officeart/2018/5/layout/IconLeafLabelList"/>
    <dgm:cxn modelId="{CC6CC1B9-B8F7-4E24-B097-D5D3635FA6B0}" type="presParOf" srcId="{9A8163A5-3747-4A4D-8762-A41B61A8E7E1}" destId="{EE6BFAB2-111C-4315-B4DC-14CCE443380D}" srcOrd="3" destOrd="0" presId="urn:microsoft.com/office/officeart/2018/5/layout/IconLeafLabelList"/>
    <dgm:cxn modelId="{73BF1134-0D1D-41D1-9A19-7388040F78EF}" type="presParOf" srcId="{AEA5C963-2090-4DFE-A6C4-71EE29826EC5}" destId="{D01F7819-2CB4-4730-A24A-EE9C0F3DEB36}" srcOrd="5" destOrd="0" presId="urn:microsoft.com/office/officeart/2018/5/layout/IconLeafLabelList"/>
    <dgm:cxn modelId="{6213CEAD-F364-499E-8F5B-DDA72238260E}" type="presParOf" srcId="{AEA5C963-2090-4DFE-A6C4-71EE29826EC5}" destId="{BA7BD322-A5FD-43A8-87B0-F4400C0B288F}" srcOrd="6" destOrd="0" presId="urn:microsoft.com/office/officeart/2018/5/layout/IconLeafLabelList"/>
    <dgm:cxn modelId="{70B85630-F877-4513-A98F-91DD8E3852B2}" type="presParOf" srcId="{BA7BD322-A5FD-43A8-87B0-F4400C0B288F}" destId="{CFBB3C3B-87E1-4F69-ADA0-985DF6EAE66D}" srcOrd="0" destOrd="0" presId="urn:microsoft.com/office/officeart/2018/5/layout/IconLeafLabelList"/>
    <dgm:cxn modelId="{6341A1E0-C3C1-4526-A9EE-2647699A6C97}" type="presParOf" srcId="{BA7BD322-A5FD-43A8-87B0-F4400C0B288F}" destId="{C542289E-9B89-48ED-BB74-B5024F22FCA1}" srcOrd="1" destOrd="0" presId="urn:microsoft.com/office/officeart/2018/5/layout/IconLeafLabelList"/>
    <dgm:cxn modelId="{83384EEE-2581-4F5C-AEA2-022B6A3F0A83}" type="presParOf" srcId="{BA7BD322-A5FD-43A8-87B0-F4400C0B288F}" destId="{42CC656D-991A-4C14-837C-BC727F99EF65}" srcOrd="2" destOrd="0" presId="urn:microsoft.com/office/officeart/2018/5/layout/IconLeafLabelList"/>
    <dgm:cxn modelId="{4594F6E2-D93F-4FF3-B82E-A962B6A43890}" type="presParOf" srcId="{BA7BD322-A5FD-43A8-87B0-F4400C0B288F}" destId="{CE2FFFEA-3212-4AF3-92D5-2682FBC675B9}" srcOrd="3" destOrd="0" presId="urn:microsoft.com/office/officeart/2018/5/layout/IconLeafLabelList"/>
    <dgm:cxn modelId="{0CFEC87F-B019-4B60-B243-B7D892C72696}" type="presParOf" srcId="{AEA5C963-2090-4DFE-A6C4-71EE29826EC5}" destId="{603CC568-C45C-48DD-849A-C5FAD469863E}" srcOrd="7" destOrd="0" presId="urn:microsoft.com/office/officeart/2018/5/layout/IconLeafLabelList"/>
    <dgm:cxn modelId="{35D0138E-0A00-4652-9D3D-DBEFD09F335E}" type="presParOf" srcId="{AEA5C963-2090-4DFE-A6C4-71EE29826EC5}" destId="{81805FAE-DC67-433C-B74B-C7F7CDEBA872}" srcOrd="8" destOrd="0" presId="urn:microsoft.com/office/officeart/2018/5/layout/IconLeafLabelList"/>
    <dgm:cxn modelId="{791D37B5-A1F6-4C10-B235-428F75192DAA}" type="presParOf" srcId="{81805FAE-DC67-433C-B74B-C7F7CDEBA872}" destId="{0B650269-B88E-4CD5-BE5B-A9A3FACCA8C2}" srcOrd="0" destOrd="0" presId="urn:microsoft.com/office/officeart/2018/5/layout/IconLeafLabelList"/>
    <dgm:cxn modelId="{E5EFC762-8EE6-4E59-A1CD-548BCAA4A99C}" type="presParOf" srcId="{81805FAE-DC67-433C-B74B-C7F7CDEBA872}" destId="{EBCC5DD1-FA84-4E0C-B828-64BCC21F472E}" srcOrd="1" destOrd="0" presId="urn:microsoft.com/office/officeart/2018/5/layout/IconLeafLabelList"/>
    <dgm:cxn modelId="{B410B53C-2F22-48D6-B62B-57F926513B36}" type="presParOf" srcId="{81805FAE-DC67-433C-B74B-C7F7CDEBA872}" destId="{FFF60337-6026-427C-918A-3DBB8A016237}" srcOrd="2" destOrd="0" presId="urn:microsoft.com/office/officeart/2018/5/layout/IconLeafLabelList"/>
    <dgm:cxn modelId="{C4298AD3-1E0C-4273-BCF6-F391E2331F45}" type="presParOf" srcId="{81805FAE-DC67-433C-B74B-C7F7CDEBA872}" destId="{04D1E7C4-B1B7-4B61-9FF6-0543150A5A6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915FBB-E207-4F4C-8BD7-C8AC497EB3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C5C220D-93B3-4EE5-B2F4-BD9B72AAC9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Natural Language Processing-Algorithm</a:t>
          </a:r>
        </a:p>
      </dgm:t>
    </dgm:pt>
    <dgm:pt modelId="{4CAD9ABE-82E3-45CB-A8E8-E234CFB20D57}" type="parTrans" cxnId="{BAB2820B-97D9-448C-B780-03265756026E}">
      <dgm:prSet/>
      <dgm:spPr/>
      <dgm:t>
        <a:bodyPr/>
        <a:lstStyle/>
        <a:p>
          <a:endParaRPr lang="en-US"/>
        </a:p>
      </dgm:t>
    </dgm:pt>
    <dgm:pt modelId="{0676004E-352B-487A-A9D6-EB124E9791BA}" type="sibTrans" cxnId="{BAB2820B-97D9-448C-B780-03265756026E}">
      <dgm:prSet/>
      <dgm:spPr/>
      <dgm:t>
        <a:bodyPr/>
        <a:lstStyle/>
        <a:p>
          <a:endParaRPr lang="en-US"/>
        </a:p>
      </dgm:t>
    </dgm:pt>
    <dgm:pt modelId="{3FFB238D-6C0D-4AC8-8A0C-5418017CCA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Machine Learning-Technology used</a:t>
          </a:r>
        </a:p>
      </dgm:t>
    </dgm:pt>
    <dgm:pt modelId="{D6314DD8-7FDA-4059-BC78-79BD0E4445D1}" type="parTrans" cxnId="{B0CA47AC-EB5E-4D23-AC15-F83D2D03450A}">
      <dgm:prSet/>
      <dgm:spPr/>
      <dgm:t>
        <a:bodyPr/>
        <a:lstStyle/>
        <a:p>
          <a:endParaRPr lang="en-US"/>
        </a:p>
      </dgm:t>
    </dgm:pt>
    <dgm:pt modelId="{A3B91D3F-919E-47DE-805B-BA8E7362E5A0}" type="sibTrans" cxnId="{B0CA47AC-EB5E-4D23-AC15-F83D2D03450A}">
      <dgm:prSet/>
      <dgm:spPr/>
      <dgm:t>
        <a:bodyPr/>
        <a:lstStyle/>
        <a:p>
          <a:endParaRPr lang="en-US"/>
        </a:p>
      </dgm:t>
    </dgm:pt>
    <dgm:pt modelId="{4E2F6955-4810-4225-8FD3-1452FDDD2F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Python-Language</a:t>
          </a:r>
        </a:p>
      </dgm:t>
    </dgm:pt>
    <dgm:pt modelId="{E0CCB763-F72D-4F5F-BB24-15912C2E51EF}" type="parTrans" cxnId="{B2E128A5-12F0-49A7-9391-0B02EA9371B2}">
      <dgm:prSet/>
      <dgm:spPr/>
      <dgm:t>
        <a:bodyPr/>
        <a:lstStyle/>
        <a:p>
          <a:endParaRPr lang="en-US"/>
        </a:p>
      </dgm:t>
    </dgm:pt>
    <dgm:pt modelId="{6E9DB874-C6F3-44D6-BB03-ECC3FA7946BD}" type="sibTrans" cxnId="{B2E128A5-12F0-49A7-9391-0B02EA9371B2}">
      <dgm:prSet/>
      <dgm:spPr/>
      <dgm:t>
        <a:bodyPr/>
        <a:lstStyle/>
        <a:p>
          <a:endParaRPr lang="en-US"/>
        </a:p>
      </dgm:t>
    </dgm:pt>
    <dgm:pt modelId="{9506CBE9-73D6-4264-9886-4B69896726CA}" type="pres">
      <dgm:prSet presAssocID="{06915FBB-E207-4F4C-8BD7-C8AC497EB371}" presName="root" presStyleCnt="0">
        <dgm:presLayoutVars>
          <dgm:dir/>
          <dgm:resizeHandles val="exact"/>
        </dgm:presLayoutVars>
      </dgm:prSet>
      <dgm:spPr/>
    </dgm:pt>
    <dgm:pt modelId="{7AD532EA-F763-4876-B614-F3041877F745}" type="pres">
      <dgm:prSet presAssocID="{EC5C220D-93B3-4EE5-B2F4-BD9B72AAC948}" presName="compNode" presStyleCnt="0"/>
      <dgm:spPr/>
    </dgm:pt>
    <dgm:pt modelId="{AAC76D96-8787-4A5A-90F2-3B2DD4D3A29C}" type="pres">
      <dgm:prSet presAssocID="{EC5C220D-93B3-4EE5-B2F4-BD9B72AAC948}" presName="bgRect" presStyleLbl="bgShp" presStyleIdx="0" presStyleCnt="3"/>
      <dgm:spPr/>
    </dgm:pt>
    <dgm:pt modelId="{FAB73DDF-A0CC-4F22-97EE-D56A0D58098C}" type="pres">
      <dgm:prSet presAssocID="{EC5C220D-93B3-4EE5-B2F4-BD9B72AAC9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4F4D4C2-F6F9-49E7-AE98-254468B24E7A}" type="pres">
      <dgm:prSet presAssocID="{EC5C220D-93B3-4EE5-B2F4-BD9B72AAC948}" presName="spaceRect" presStyleCnt="0"/>
      <dgm:spPr/>
    </dgm:pt>
    <dgm:pt modelId="{7B6D9FD2-F1EB-4A08-AB78-DC022AE8C9BF}" type="pres">
      <dgm:prSet presAssocID="{EC5C220D-93B3-4EE5-B2F4-BD9B72AAC948}" presName="parTx" presStyleLbl="revTx" presStyleIdx="0" presStyleCnt="3">
        <dgm:presLayoutVars>
          <dgm:chMax val="0"/>
          <dgm:chPref val="0"/>
        </dgm:presLayoutVars>
      </dgm:prSet>
      <dgm:spPr/>
    </dgm:pt>
    <dgm:pt modelId="{3F0102E3-A10E-4DD8-A589-90151D6A65A7}" type="pres">
      <dgm:prSet presAssocID="{0676004E-352B-487A-A9D6-EB124E9791BA}" presName="sibTrans" presStyleCnt="0"/>
      <dgm:spPr/>
    </dgm:pt>
    <dgm:pt modelId="{93D1D4A0-23F7-4595-9169-6E68BC82B0B7}" type="pres">
      <dgm:prSet presAssocID="{3FFB238D-6C0D-4AC8-8A0C-5418017CCA63}" presName="compNode" presStyleCnt="0"/>
      <dgm:spPr/>
    </dgm:pt>
    <dgm:pt modelId="{6EE08462-4DD7-4419-AA48-DDD77EF8BE4E}" type="pres">
      <dgm:prSet presAssocID="{3FFB238D-6C0D-4AC8-8A0C-5418017CCA63}" presName="bgRect" presStyleLbl="bgShp" presStyleIdx="1" presStyleCnt="3"/>
      <dgm:spPr/>
    </dgm:pt>
    <dgm:pt modelId="{E5E54410-5B3C-44A5-B402-84FFAF494995}" type="pres">
      <dgm:prSet presAssocID="{3FFB238D-6C0D-4AC8-8A0C-5418017CCA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6B6B7A8-D81E-471E-8E82-79ACD9FAA9CC}" type="pres">
      <dgm:prSet presAssocID="{3FFB238D-6C0D-4AC8-8A0C-5418017CCA63}" presName="spaceRect" presStyleCnt="0"/>
      <dgm:spPr/>
    </dgm:pt>
    <dgm:pt modelId="{F1E40285-8355-423A-A4D5-E7EF8BEC63E4}" type="pres">
      <dgm:prSet presAssocID="{3FFB238D-6C0D-4AC8-8A0C-5418017CCA63}" presName="parTx" presStyleLbl="revTx" presStyleIdx="1" presStyleCnt="3">
        <dgm:presLayoutVars>
          <dgm:chMax val="0"/>
          <dgm:chPref val="0"/>
        </dgm:presLayoutVars>
      </dgm:prSet>
      <dgm:spPr/>
    </dgm:pt>
    <dgm:pt modelId="{ED97C524-7776-4900-809D-C7111840EA54}" type="pres">
      <dgm:prSet presAssocID="{A3B91D3F-919E-47DE-805B-BA8E7362E5A0}" presName="sibTrans" presStyleCnt="0"/>
      <dgm:spPr/>
    </dgm:pt>
    <dgm:pt modelId="{6FE2C349-6C51-4D77-BE8D-D4986DE47B4B}" type="pres">
      <dgm:prSet presAssocID="{4E2F6955-4810-4225-8FD3-1452FDDD2FF7}" presName="compNode" presStyleCnt="0"/>
      <dgm:spPr/>
    </dgm:pt>
    <dgm:pt modelId="{3EF72B96-244C-4D4B-A926-C10C76ABDADE}" type="pres">
      <dgm:prSet presAssocID="{4E2F6955-4810-4225-8FD3-1452FDDD2FF7}" presName="bgRect" presStyleLbl="bgShp" presStyleIdx="2" presStyleCnt="3"/>
      <dgm:spPr/>
    </dgm:pt>
    <dgm:pt modelId="{0DF39CE8-82CB-41BF-B4F5-D7F6F3449640}" type="pres">
      <dgm:prSet presAssocID="{4E2F6955-4810-4225-8FD3-1452FDDD2F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3102B68-ACBE-4E36-AEE0-6CFAB8DF192D}" type="pres">
      <dgm:prSet presAssocID="{4E2F6955-4810-4225-8FD3-1452FDDD2FF7}" presName="spaceRect" presStyleCnt="0"/>
      <dgm:spPr/>
    </dgm:pt>
    <dgm:pt modelId="{329A3220-A477-4409-85B5-9471E1FBC656}" type="pres">
      <dgm:prSet presAssocID="{4E2F6955-4810-4225-8FD3-1452FDDD2FF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AB2820B-97D9-448C-B780-03265756026E}" srcId="{06915FBB-E207-4F4C-8BD7-C8AC497EB371}" destId="{EC5C220D-93B3-4EE5-B2F4-BD9B72AAC948}" srcOrd="0" destOrd="0" parTransId="{4CAD9ABE-82E3-45CB-A8E8-E234CFB20D57}" sibTransId="{0676004E-352B-487A-A9D6-EB124E9791BA}"/>
    <dgm:cxn modelId="{A353E428-75CC-413B-84B4-F3BF4A6CFF4C}" type="presOf" srcId="{EC5C220D-93B3-4EE5-B2F4-BD9B72AAC948}" destId="{7B6D9FD2-F1EB-4A08-AB78-DC022AE8C9BF}" srcOrd="0" destOrd="0" presId="urn:microsoft.com/office/officeart/2018/2/layout/IconVerticalSolidList"/>
    <dgm:cxn modelId="{4E5C6247-77D7-4E92-AA6B-305A39E5A007}" type="presOf" srcId="{06915FBB-E207-4F4C-8BD7-C8AC497EB371}" destId="{9506CBE9-73D6-4264-9886-4B69896726CA}" srcOrd="0" destOrd="0" presId="urn:microsoft.com/office/officeart/2018/2/layout/IconVerticalSolidList"/>
    <dgm:cxn modelId="{65C087A4-0CAC-4AB4-8690-2C318EE0EEB0}" type="presOf" srcId="{4E2F6955-4810-4225-8FD3-1452FDDD2FF7}" destId="{329A3220-A477-4409-85B5-9471E1FBC656}" srcOrd="0" destOrd="0" presId="urn:microsoft.com/office/officeart/2018/2/layout/IconVerticalSolidList"/>
    <dgm:cxn modelId="{B2E128A5-12F0-49A7-9391-0B02EA9371B2}" srcId="{06915FBB-E207-4F4C-8BD7-C8AC497EB371}" destId="{4E2F6955-4810-4225-8FD3-1452FDDD2FF7}" srcOrd="2" destOrd="0" parTransId="{E0CCB763-F72D-4F5F-BB24-15912C2E51EF}" sibTransId="{6E9DB874-C6F3-44D6-BB03-ECC3FA7946BD}"/>
    <dgm:cxn modelId="{B0CA47AC-EB5E-4D23-AC15-F83D2D03450A}" srcId="{06915FBB-E207-4F4C-8BD7-C8AC497EB371}" destId="{3FFB238D-6C0D-4AC8-8A0C-5418017CCA63}" srcOrd="1" destOrd="0" parTransId="{D6314DD8-7FDA-4059-BC78-79BD0E4445D1}" sibTransId="{A3B91D3F-919E-47DE-805B-BA8E7362E5A0}"/>
    <dgm:cxn modelId="{FBFAFDFD-E9FE-4E2A-B651-5919960654BC}" type="presOf" srcId="{3FFB238D-6C0D-4AC8-8A0C-5418017CCA63}" destId="{F1E40285-8355-423A-A4D5-E7EF8BEC63E4}" srcOrd="0" destOrd="0" presId="urn:microsoft.com/office/officeart/2018/2/layout/IconVerticalSolidList"/>
    <dgm:cxn modelId="{6B380399-19C7-4DCB-AA1B-0A41AEF34EE6}" type="presParOf" srcId="{9506CBE9-73D6-4264-9886-4B69896726CA}" destId="{7AD532EA-F763-4876-B614-F3041877F745}" srcOrd="0" destOrd="0" presId="urn:microsoft.com/office/officeart/2018/2/layout/IconVerticalSolidList"/>
    <dgm:cxn modelId="{E3F8FE6C-A929-45E1-960D-A4F9DD0B8EFE}" type="presParOf" srcId="{7AD532EA-F763-4876-B614-F3041877F745}" destId="{AAC76D96-8787-4A5A-90F2-3B2DD4D3A29C}" srcOrd="0" destOrd="0" presId="urn:microsoft.com/office/officeart/2018/2/layout/IconVerticalSolidList"/>
    <dgm:cxn modelId="{5096EC47-283C-48C1-824C-358CA027DEF8}" type="presParOf" srcId="{7AD532EA-F763-4876-B614-F3041877F745}" destId="{FAB73DDF-A0CC-4F22-97EE-D56A0D58098C}" srcOrd="1" destOrd="0" presId="urn:microsoft.com/office/officeart/2018/2/layout/IconVerticalSolidList"/>
    <dgm:cxn modelId="{BA47607C-5674-4E11-AB8E-FD783D736EBD}" type="presParOf" srcId="{7AD532EA-F763-4876-B614-F3041877F745}" destId="{34F4D4C2-F6F9-49E7-AE98-254468B24E7A}" srcOrd="2" destOrd="0" presId="urn:microsoft.com/office/officeart/2018/2/layout/IconVerticalSolidList"/>
    <dgm:cxn modelId="{C411B6ED-E044-43A1-9119-17DA3F6FBA6E}" type="presParOf" srcId="{7AD532EA-F763-4876-B614-F3041877F745}" destId="{7B6D9FD2-F1EB-4A08-AB78-DC022AE8C9BF}" srcOrd="3" destOrd="0" presId="urn:microsoft.com/office/officeart/2018/2/layout/IconVerticalSolidList"/>
    <dgm:cxn modelId="{010758DA-B662-401F-BE21-6847D3D9F635}" type="presParOf" srcId="{9506CBE9-73D6-4264-9886-4B69896726CA}" destId="{3F0102E3-A10E-4DD8-A589-90151D6A65A7}" srcOrd="1" destOrd="0" presId="urn:microsoft.com/office/officeart/2018/2/layout/IconVerticalSolidList"/>
    <dgm:cxn modelId="{8F21BE37-DBD6-48A0-B298-44FAE71CCAFD}" type="presParOf" srcId="{9506CBE9-73D6-4264-9886-4B69896726CA}" destId="{93D1D4A0-23F7-4595-9169-6E68BC82B0B7}" srcOrd="2" destOrd="0" presId="urn:microsoft.com/office/officeart/2018/2/layout/IconVerticalSolidList"/>
    <dgm:cxn modelId="{3DBA866A-B128-4F66-BC9C-C0330DB3C912}" type="presParOf" srcId="{93D1D4A0-23F7-4595-9169-6E68BC82B0B7}" destId="{6EE08462-4DD7-4419-AA48-DDD77EF8BE4E}" srcOrd="0" destOrd="0" presId="urn:microsoft.com/office/officeart/2018/2/layout/IconVerticalSolidList"/>
    <dgm:cxn modelId="{08EE933D-101E-438A-A9A4-D529396C504A}" type="presParOf" srcId="{93D1D4A0-23F7-4595-9169-6E68BC82B0B7}" destId="{E5E54410-5B3C-44A5-B402-84FFAF494995}" srcOrd="1" destOrd="0" presId="urn:microsoft.com/office/officeart/2018/2/layout/IconVerticalSolidList"/>
    <dgm:cxn modelId="{96308FC4-968A-4777-8B14-C38F2EED5BC7}" type="presParOf" srcId="{93D1D4A0-23F7-4595-9169-6E68BC82B0B7}" destId="{B6B6B7A8-D81E-471E-8E82-79ACD9FAA9CC}" srcOrd="2" destOrd="0" presId="urn:microsoft.com/office/officeart/2018/2/layout/IconVerticalSolidList"/>
    <dgm:cxn modelId="{989F4D6F-C1E1-4ED1-8154-9AECC5121FB8}" type="presParOf" srcId="{93D1D4A0-23F7-4595-9169-6E68BC82B0B7}" destId="{F1E40285-8355-423A-A4D5-E7EF8BEC63E4}" srcOrd="3" destOrd="0" presId="urn:microsoft.com/office/officeart/2018/2/layout/IconVerticalSolidList"/>
    <dgm:cxn modelId="{0A581A5F-A3C5-4E09-91C3-B8E5AEE1F991}" type="presParOf" srcId="{9506CBE9-73D6-4264-9886-4B69896726CA}" destId="{ED97C524-7776-4900-809D-C7111840EA54}" srcOrd="3" destOrd="0" presId="urn:microsoft.com/office/officeart/2018/2/layout/IconVerticalSolidList"/>
    <dgm:cxn modelId="{FC56C43F-76C8-455C-A1C3-254CAC6DD13C}" type="presParOf" srcId="{9506CBE9-73D6-4264-9886-4B69896726CA}" destId="{6FE2C349-6C51-4D77-BE8D-D4986DE47B4B}" srcOrd="4" destOrd="0" presId="urn:microsoft.com/office/officeart/2018/2/layout/IconVerticalSolidList"/>
    <dgm:cxn modelId="{4845F893-F198-4658-9AD3-077DD1022FA3}" type="presParOf" srcId="{6FE2C349-6C51-4D77-BE8D-D4986DE47B4B}" destId="{3EF72B96-244C-4D4B-A926-C10C76ABDADE}" srcOrd="0" destOrd="0" presId="urn:microsoft.com/office/officeart/2018/2/layout/IconVerticalSolidList"/>
    <dgm:cxn modelId="{1B1E5AC8-A6EB-47A1-B71E-782964048DA8}" type="presParOf" srcId="{6FE2C349-6C51-4D77-BE8D-D4986DE47B4B}" destId="{0DF39CE8-82CB-41BF-B4F5-D7F6F3449640}" srcOrd="1" destOrd="0" presId="urn:microsoft.com/office/officeart/2018/2/layout/IconVerticalSolidList"/>
    <dgm:cxn modelId="{4D2F50A5-A48E-44A3-8A67-41679B2DA67A}" type="presParOf" srcId="{6FE2C349-6C51-4D77-BE8D-D4986DE47B4B}" destId="{B3102B68-ACBE-4E36-AEE0-6CFAB8DF192D}" srcOrd="2" destOrd="0" presId="urn:microsoft.com/office/officeart/2018/2/layout/IconVerticalSolidList"/>
    <dgm:cxn modelId="{BE9CDA2A-5A26-4C02-9B3B-011ADB476169}" type="presParOf" srcId="{6FE2C349-6C51-4D77-BE8D-D4986DE47B4B}" destId="{329A3220-A477-4409-85B5-9471E1FBC6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6D2C2-38EF-4D8F-A436-2E9FAE5E5F77}">
      <dsp:nvSpPr>
        <dsp:cNvPr id="0" name=""/>
        <dsp:cNvSpPr/>
      </dsp:nvSpPr>
      <dsp:spPr>
        <a:xfrm>
          <a:off x="441333" y="559355"/>
          <a:ext cx="1219545" cy="9483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711C9-126D-46B5-BBA6-15FC621E4130}">
      <dsp:nvSpPr>
        <dsp:cNvPr id="0" name=""/>
        <dsp:cNvSpPr/>
      </dsp:nvSpPr>
      <dsp:spPr>
        <a:xfrm>
          <a:off x="1994" y="1876106"/>
          <a:ext cx="1756054" cy="2182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Every day we get dozens and hundreds of mails and most of them are spam.</a:t>
          </a:r>
        </a:p>
      </dsp:txBody>
      <dsp:txXfrm>
        <a:off x="1994" y="1876106"/>
        <a:ext cx="1756054" cy="2182721"/>
      </dsp:txXfrm>
    </dsp:sp>
    <dsp:sp modelId="{F745EAFE-12D3-4CE9-999E-FCDF3481A027}">
      <dsp:nvSpPr>
        <dsp:cNvPr id="0" name=""/>
        <dsp:cNvSpPr/>
      </dsp:nvSpPr>
      <dsp:spPr>
        <a:xfrm>
          <a:off x="2402813" y="556413"/>
          <a:ext cx="1118460" cy="9039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6BF70-C5C2-4436-A8AA-1790E7C842CF}">
      <dsp:nvSpPr>
        <dsp:cNvPr id="0" name=""/>
        <dsp:cNvSpPr/>
      </dsp:nvSpPr>
      <dsp:spPr>
        <a:xfrm>
          <a:off x="2065359" y="1865014"/>
          <a:ext cx="1756054" cy="2182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According to stats we receive 40% of spam mails daily where we exclude social and promotional mails</a:t>
          </a:r>
          <a:r>
            <a:rPr lang="en-US" sz="1300" kern="1200"/>
            <a:t>.</a:t>
          </a:r>
        </a:p>
      </dsp:txBody>
      <dsp:txXfrm>
        <a:off x="2065359" y="1865014"/>
        <a:ext cx="1756054" cy="2182721"/>
      </dsp:txXfrm>
    </dsp:sp>
    <dsp:sp modelId="{C710F012-D5CC-40F8-98DE-2B27646B0BC8}">
      <dsp:nvSpPr>
        <dsp:cNvPr id="0" name=""/>
        <dsp:cNvSpPr/>
      </dsp:nvSpPr>
      <dsp:spPr>
        <a:xfrm>
          <a:off x="4376953" y="546437"/>
          <a:ext cx="1091639" cy="840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AB6F9-06BD-448C-8422-85945621F016}">
      <dsp:nvSpPr>
        <dsp:cNvPr id="0" name=""/>
        <dsp:cNvSpPr/>
      </dsp:nvSpPr>
      <dsp:spPr>
        <a:xfrm>
          <a:off x="4128723" y="1849166"/>
          <a:ext cx="1756054" cy="2182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In recent times, unwanted commercial bulk emails called spam has become a huge problem on the internet</a:t>
          </a:r>
          <a:r>
            <a:rPr lang="en-US" sz="1600" b="0" i="0" kern="1200"/>
            <a:t>.</a:t>
          </a:r>
          <a:endParaRPr lang="en-US" sz="1600" kern="1200"/>
        </a:p>
      </dsp:txBody>
      <dsp:txXfrm>
        <a:off x="4128723" y="1849166"/>
        <a:ext cx="1756054" cy="2182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9AAD-83B3-4FCF-A566-5153A8301C0C}">
      <dsp:nvSpPr>
        <dsp:cNvPr id="0" name=""/>
        <dsp:cNvSpPr/>
      </dsp:nvSpPr>
      <dsp:spPr>
        <a:xfrm>
          <a:off x="384000" y="28199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FC432-E8E9-4264-B833-9BE0688C4303}">
      <dsp:nvSpPr>
        <dsp:cNvPr id="0" name=""/>
        <dsp:cNvSpPr/>
      </dsp:nvSpPr>
      <dsp:spPr>
        <a:xfrm>
          <a:off x="618000" y="51599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D3DAC-158E-4FC7-B676-D67C2FD02ED4}">
      <dsp:nvSpPr>
        <dsp:cNvPr id="0" name=""/>
        <dsp:cNvSpPr/>
      </dsp:nvSpPr>
      <dsp:spPr>
        <a:xfrm>
          <a:off x="33000" y="17220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Text Processing</a:t>
          </a:r>
          <a:endParaRPr lang="en-US" sz="1600" kern="1200"/>
        </a:p>
      </dsp:txBody>
      <dsp:txXfrm>
        <a:off x="33000" y="1722000"/>
        <a:ext cx="1800000" cy="720000"/>
      </dsp:txXfrm>
    </dsp:sp>
    <dsp:sp modelId="{FB6BCDEC-4D4E-40D3-95AC-3D0F7C0D2CA2}">
      <dsp:nvSpPr>
        <dsp:cNvPr id="0" name=""/>
        <dsp:cNvSpPr/>
      </dsp:nvSpPr>
      <dsp:spPr>
        <a:xfrm>
          <a:off x="2499000" y="28199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6DD99-7166-4AC8-BAD0-52EC991A2F9D}">
      <dsp:nvSpPr>
        <dsp:cNvPr id="0" name=""/>
        <dsp:cNvSpPr/>
      </dsp:nvSpPr>
      <dsp:spPr>
        <a:xfrm>
          <a:off x="2733000" y="51599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606B4-AA8F-44D3-B403-EF08A78F3FFB}">
      <dsp:nvSpPr>
        <dsp:cNvPr id="0" name=""/>
        <dsp:cNvSpPr/>
      </dsp:nvSpPr>
      <dsp:spPr>
        <a:xfrm>
          <a:off x="2148000" y="17220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Text Sequencing</a:t>
          </a:r>
          <a:endParaRPr lang="en-US" sz="1600" kern="1200"/>
        </a:p>
      </dsp:txBody>
      <dsp:txXfrm>
        <a:off x="2148000" y="1722000"/>
        <a:ext cx="1800000" cy="720000"/>
      </dsp:txXfrm>
    </dsp:sp>
    <dsp:sp modelId="{0B688FF8-85E9-4A88-96B0-ECC8EA1A7203}">
      <dsp:nvSpPr>
        <dsp:cNvPr id="0" name=""/>
        <dsp:cNvSpPr/>
      </dsp:nvSpPr>
      <dsp:spPr>
        <a:xfrm>
          <a:off x="4614000" y="28199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336BB-CAF0-495B-AF66-C3467E1F044B}">
      <dsp:nvSpPr>
        <dsp:cNvPr id="0" name=""/>
        <dsp:cNvSpPr/>
      </dsp:nvSpPr>
      <dsp:spPr>
        <a:xfrm>
          <a:off x="4848000" y="51599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BFAB2-111C-4315-B4DC-14CCE443380D}">
      <dsp:nvSpPr>
        <dsp:cNvPr id="0" name=""/>
        <dsp:cNvSpPr/>
      </dsp:nvSpPr>
      <dsp:spPr>
        <a:xfrm>
          <a:off x="4263000" y="17220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Model Selection</a:t>
          </a:r>
          <a:endParaRPr lang="en-US" sz="1600" kern="1200"/>
        </a:p>
      </dsp:txBody>
      <dsp:txXfrm>
        <a:off x="4263000" y="1722000"/>
        <a:ext cx="1800000" cy="720000"/>
      </dsp:txXfrm>
    </dsp:sp>
    <dsp:sp modelId="{CFBB3C3B-87E1-4F69-ADA0-985DF6EAE66D}">
      <dsp:nvSpPr>
        <dsp:cNvPr id="0" name=""/>
        <dsp:cNvSpPr/>
      </dsp:nvSpPr>
      <dsp:spPr>
        <a:xfrm>
          <a:off x="1441500" y="289200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2289E-9B89-48ED-BB74-B5024F22FCA1}">
      <dsp:nvSpPr>
        <dsp:cNvPr id="0" name=""/>
        <dsp:cNvSpPr/>
      </dsp:nvSpPr>
      <dsp:spPr>
        <a:xfrm>
          <a:off x="1675500" y="312600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FFFEA-3212-4AF3-92D5-2682FBC675B9}">
      <dsp:nvSpPr>
        <dsp:cNvPr id="0" name=""/>
        <dsp:cNvSpPr/>
      </dsp:nvSpPr>
      <dsp:spPr>
        <a:xfrm>
          <a:off x="1090500" y="43320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Implementation</a:t>
          </a:r>
          <a:endParaRPr lang="en-US" sz="1600" kern="1200"/>
        </a:p>
      </dsp:txBody>
      <dsp:txXfrm>
        <a:off x="1090500" y="4332000"/>
        <a:ext cx="1800000" cy="720000"/>
      </dsp:txXfrm>
    </dsp:sp>
    <dsp:sp modelId="{0B650269-B88E-4CD5-BE5B-A9A3FACCA8C2}">
      <dsp:nvSpPr>
        <dsp:cNvPr id="0" name=""/>
        <dsp:cNvSpPr/>
      </dsp:nvSpPr>
      <dsp:spPr>
        <a:xfrm>
          <a:off x="3556500" y="2892000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C5DD1-FA84-4E0C-B828-64BCC21F472E}">
      <dsp:nvSpPr>
        <dsp:cNvPr id="0" name=""/>
        <dsp:cNvSpPr/>
      </dsp:nvSpPr>
      <dsp:spPr>
        <a:xfrm>
          <a:off x="3790500" y="3126000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1E7C4-B1B7-4B61-9FF6-0543150A5A62}">
      <dsp:nvSpPr>
        <dsp:cNvPr id="0" name=""/>
        <dsp:cNvSpPr/>
      </dsp:nvSpPr>
      <dsp:spPr>
        <a:xfrm>
          <a:off x="3205500" y="43320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/>
            <a:t>Performance Metrics</a:t>
          </a:r>
          <a:endParaRPr lang="en-US" sz="1600" kern="1200"/>
        </a:p>
      </dsp:txBody>
      <dsp:txXfrm>
        <a:off x="3205500" y="4332000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76D96-8787-4A5A-90F2-3B2DD4D3A29C}">
      <dsp:nvSpPr>
        <dsp:cNvPr id="0" name=""/>
        <dsp:cNvSpPr/>
      </dsp:nvSpPr>
      <dsp:spPr>
        <a:xfrm>
          <a:off x="0" y="651"/>
          <a:ext cx="6096000" cy="1523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73DDF-A0CC-4F22-97EE-D56A0D58098C}">
      <dsp:nvSpPr>
        <dsp:cNvPr id="0" name=""/>
        <dsp:cNvSpPr/>
      </dsp:nvSpPr>
      <dsp:spPr>
        <a:xfrm>
          <a:off x="460897" y="343467"/>
          <a:ext cx="837995" cy="837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D9FD2-F1EB-4A08-AB78-DC022AE8C9BF}">
      <dsp:nvSpPr>
        <dsp:cNvPr id="0" name=""/>
        <dsp:cNvSpPr/>
      </dsp:nvSpPr>
      <dsp:spPr>
        <a:xfrm>
          <a:off x="1759790" y="651"/>
          <a:ext cx="4336209" cy="1523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51" tIns="161251" rIns="161251" bIns="1612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Natural Language Processing-Algorithm</a:t>
          </a:r>
        </a:p>
      </dsp:txBody>
      <dsp:txXfrm>
        <a:off x="1759790" y="651"/>
        <a:ext cx="4336209" cy="1523627"/>
      </dsp:txXfrm>
    </dsp:sp>
    <dsp:sp modelId="{6EE08462-4DD7-4419-AA48-DDD77EF8BE4E}">
      <dsp:nvSpPr>
        <dsp:cNvPr id="0" name=""/>
        <dsp:cNvSpPr/>
      </dsp:nvSpPr>
      <dsp:spPr>
        <a:xfrm>
          <a:off x="0" y="1905186"/>
          <a:ext cx="6096000" cy="1523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54410-5B3C-44A5-B402-84FFAF494995}">
      <dsp:nvSpPr>
        <dsp:cNvPr id="0" name=""/>
        <dsp:cNvSpPr/>
      </dsp:nvSpPr>
      <dsp:spPr>
        <a:xfrm>
          <a:off x="460897" y="2248002"/>
          <a:ext cx="837995" cy="837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40285-8355-423A-A4D5-E7EF8BEC63E4}">
      <dsp:nvSpPr>
        <dsp:cNvPr id="0" name=""/>
        <dsp:cNvSpPr/>
      </dsp:nvSpPr>
      <dsp:spPr>
        <a:xfrm>
          <a:off x="1759790" y="1905186"/>
          <a:ext cx="4336209" cy="1523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51" tIns="161251" rIns="161251" bIns="1612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Machine Learning-Technology used</a:t>
          </a:r>
        </a:p>
      </dsp:txBody>
      <dsp:txXfrm>
        <a:off x="1759790" y="1905186"/>
        <a:ext cx="4336209" cy="1523627"/>
      </dsp:txXfrm>
    </dsp:sp>
    <dsp:sp modelId="{3EF72B96-244C-4D4B-A926-C10C76ABDADE}">
      <dsp:nvSpPr>
        <dsp:cNvPr id="0" name=""/>
        <dsp:cNvSpPr/>
      </dsp:nvSpPr>
      <dsp:spPr>
        <a:xfrm>
          <a:off x="0" y="3809720"/>
          <a:ext cx="6096000" cy="1523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39CE8-82CB-41BF-B4F5-D7F6F3449640}">
      <dsp:nvSpPr>
        <dsp:cNvPr id="0" name=""/>
        <dsp:cNvSpPr/>
      </dsp:nvSpPr>
      <dsp:spPr>
        <a:xfrm>
          <a:off x="460897" y="4152537"/>
          <a:ext cx="837995" cy="837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A3220-A477-4409-85B5-9471E1FBC656}">
      <dsp:nvSpPr>
        <dsp:cNvPr id="0" name=""/>
        <dsp:cNvSpPr/>
      </dsp:nvSpPr>
      <dsp:spPr>
        <a:xfrm>
          <a:off x="1759790" y="3809720"/>
          <a:ext cx="4336209" cy="1523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251" tIns="161251" rIns="161251" bIns="1612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Python-Language</a:t>
          </a:r>
        </a:p>
      </dsp:txBody>
      <dsp:txXfrm>
        <a:off x="1759790" y="3809720"/>
        <a:ext cx="4336209" cy="1523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AADC5-7B78-48EE-9E55-6E7D3C6508EE}" type="datetimeFigureOut">
              <a:rPr lang="en-IN" smtClean="0"/>
              <a:t>07-01-2021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875C3-BCC6-44B7-A872-7579B736B8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04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875C3-BCC6-44B7-A872-7579B736B80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68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4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6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8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1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9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0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7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9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5ZYYpqsKV4Nd0drvmA9LSpb4MF4bLtEu/view?usp=sharing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25F7B00-5847-4DCB-92B6-E458EDAABF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409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24316-0191-493D-AFE0-DC8106DED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52426"/>
            <a:ext cx="8496300" cy="2352674"/>
          </a:xfrm>
        </p:spPr>
        <p:txBody>
          <a:bodyPr>
            <a:normAutofit/>
          </a:bodyPr>
          <a:lstStyle/>
          <a:p>
            <a:pPr algn="l"/>
            <a:endParaRPr lang="en-IN" sz="4400"/>
          </a:p>
          <a:p>
            <a:r>
              <a:rPr lang="en-US" b="1"/>
              <a:t>SPAM CLASSIFIER</a:t>
            </a:r>
            <a:endParaRPr lang="en-IN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2A7E6-34CF-4E77-84BD-7B9095B3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32" y="3515557"/>
            <a:ext cx="1917577" cy="2885243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b="1"/>
              <a:t>19RH1A05E0</a:t>
            </a:r>
          </a:p>
          <a:p>
            <a:pPr algn="l"/>
            <a:r>
              <a:rPr lang="en-US" b="1"/>
              <a:t>19RH1A05E3</a:t>
            </a:r>
          </a:p>
          <a:p>
            <a:pPr algn="l"/>
            <a:r>
              <a:rPr lang="en-US" b="1"/>
              <a:t>19RH1A05E9</a:t>
            </a:r>
          </a:p>
          <a:p>
            <a:pPr algn="l"/>
            <a:r>
              <a:rPr lang="en-IN" b="1"/>
              <a:t>II CSE C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7919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1C27F74-69AA-48C0-BBA3-8297D9BB0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444741"/>
              </p:ext>
            </p:extLst>
          </p:nvPr>
        </p:nvGraphicFramePr>
        <p:xfrm>
          <a:off x="761999" y="1875296"/>
          <a:ext cx="5886773" cy="4541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97746D-3FAB-48B9-9653-59666A21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INTRODUCTION</a:t>
            </a:r>
            <a:endParaRPr lang="en-IN" sz="3200"/>
          </a:p>
        </p:txBody>
      </p:sp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56FF9A39-C896-48AF-B457-5291186E2A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8000" y="771525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755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B514B-AF0B-4155-96AA-2F7F80A23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98" y="612560"/>
            <a:ext cx="5151121" cy="1447060"/>
          </a:xfrm>
        </p:spPr>
        <p:txBody>
          <a:bodyPr/>
          <a:lstStyle/>
          <a:p>
            <a:pPr algn="ctr"/>
            <a:r>
              <a:rPr lang="en-US"/>
              <a:t>PROBLEM</a:t>
            </a:r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64B812-39D2-47C0-9168-E833BF703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467992"/>
            <a:ext cx="5151119" cy="36280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chemeClr val="tx1"/>
                </a:solidFill>
                <a:effectLst/>
                <a:latin typeface="guardian-text-oreilly"/>
              </a:rPr>
              <a:t> </a:t>
            </a:r>
            <a:r>
              <a:rPr lang="en-US" b="0" i="0">
                <a:solidFill>
                  <a:schemeClr val="tx1"/>
                </a:solidFill>
                <a:effectLst/>
              </a:rPr>
              <a:t>Spam emails can be annoying for users, but they bring more issues and risks with them</a:t>
            </a:r>
            <a:r>
              <a:rPr lang="en-US">
                <a:solidFill>
                  <a:schemeClr val="tx1"/>
                </a:solidFill>
              </a:rPr>
              <a:t>.</a:t>
            </a:r>
            <a:r>
              <a:rPr lang="en-US" b="0" i="0">
                <a:solidFill>
                  <a:schemeClr val="tx1"/>
                </a:solidFill>
                <a:effectLst/>
                <a:latin typeface="guardian-text-oreilly"/>
              </a:rPr>
              <a:t> </a:t>
            </a:r>
            <a:endParaRPr lang="en-IN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01D692-3E13-4CCC-AD7E-7A38E87A4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1100832"/>
            <a:ext cx="5151122" cy="958788"/>
          </a:xfrm>
        </p:spPr>
        <p:txBody>
          <a:bodyPr/>
          <a:lstStyle/>
          <a:p>
            <a:pPr algn="ctr"/>
            <a:r>
              <a:rPr lang="en-US"/>
              <a:t>SOLUTION</a:t>
            </a:r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BA4D30-B711-4837-B6B2-F217FB4028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2467992"/>
            <a:ext cx="5151122" cy="3628008"/>
          </a:xfrm>
        </p:spPr>
        <p:txBody>
          <a:bodyPr>
            <a:normAutofit lnSpcReduction="10000"/>
          </a:bodyPr>
          <a:lstStyle/>
          <a:p>
            <a:r>
              <a:rPr lang="en-US" b="0" i="0">
                <a:solidFill>
                  <a:schemeClr val="tx1"/>
                </a:solidFill>
                <a:effectLst/>
              </a:rPr>
              <a:t>To effectively handle the threat posed by email spams, leading email providers have employed the combination of different machine learning (ML) techniques.</a:t>
            </a:r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3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5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57">
            <a:extLst>
              <a:ext uri="{FF2B5EF4-FFF2-40B4-BE49-F238E27FC236}">
                <a16:creationId xmlns:a16="http://schemas.microsoft.com/office/drawing/2014/main" id="{6A13B60C-56B1-46B4-98A6-1482A52E7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1865" y="-31864"/>
            <a:ext cx="4785362" cy="4849091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64" name="Freeform: Shape 59">
            <a:extLst>
              <a:ext uri="{FF2B5EF4-FFF2-40B4-BE49-F238E27FC236}">
                <a16:creationId xmlns:a16="http://schemas.microsoft.com/office/drawing/2014/main" id="{F024A8E9-062E-406A-BE10-CED280011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41352" y="-341351"/>
            <a:ext cx="4651297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91423-94C8-4F2D-AC13-FEC6C6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2286000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HOW IS IT CLASSIFIED</a:t>
            </a:r>
            <a:endParaRPr lang="en-IN" sz="3200" dirty="0">
              <a:solidFill>
                <a:srgbClr val="FFFFFF"/>
              </a:solidFill>
            </a:endParaRPr>
          </a:p>
        </p:txBody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7A91AB18-8EC1-4DF2-A756-A512EC35D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909906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1174186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B8A51A-6D01-4D5D-A841-E5584702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762001" y="1524002"/>
            <a:ext cx="6096001" cy="4572000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583F5F-50B1-4C06-8A4C-52B531C9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370704"/>
            <a:ext cx="4485503" cy="648729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30DD6-9834-426A-A582-67AB4E89B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2286000"/>
            <a:ext cx="3048001" cy="2286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Technology Used</a:t>
            </a:r>
            <a:endParaRPr lang="en-IN" sz="320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D01A92-79B7-42BF-B942-70909CD94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32489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213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71B2759-40F2-4A5D-9D53-A767CA1AF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27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DFA8-1B8D-41DE-8B94-81CF38D12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>
                <a:latin typeface="Aharoni" panose="02010803020104030203" pitchFamily="2" charset="-79"/>
                <a:cs typeface="Aharoni" panose="02010803020104030203" pitchFamily="2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code:</a:t>
            </a:r>
          </a:p>
          <a:p>
            <a:pPr marL="0" indent="0">
              <a:buNone/>
            </a:pPr>
            <a:r>
              <a:rPr lang="en-IN" sz="2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https://drive.google.com/file/d/15ZYYpqsKV4Nd0drvmA9LSpb4MF4bLtEu/view?usp=sharing</a:t>
            </a:r>
            <a:endParaRPr lang="en-IN" sz="2400"/>
          </a:p>
          <a:p>
            <a:pPr marL="0" indent="0">
              <a:buNone/>
            </a:pPr>
            <a:endParaRPr lang="en-IN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DD20F-6A42-4151-BD6B-88BC8E9C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IN" sz="3200">
                <a:latin typeface="Aharoni" panose="02010803020104030203" pitchFamily="2" charset="-79"/>
                <a:cs typeface="Aharoni" panose="02010803020104030203" pitchFamily="2" charset="-79"/>
              </a:rPr>
              <a:t>CODE:</a:t>
            </a:r>
          </a:p>
        </p:txBody>
      </p:sp>
    </p:spTree>
    <p:extLst>
      <p:ext uri="{BB962C8B-B14F-4D97-AF65-F5344CB8AC3E}">
        <p14:creationId xmlns:p14="http://schemas.microsoft.com/office/powerpoint/2010/main" val="2483913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B8F0-A77D-4BAA-A656-64B9FBE4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Future Works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48B48-428D-47F2-B8DD-9BD15501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444620"/>
            <a:ext cx="10668000" cy="36594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0" i="0">
                <a:solidFill>
                  <a:schemeClr val="tx1"/>
                </a:solidFill>
                <a:effectLst/>
              </a:rPr>
              <a:t>More Accurate Detection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>
                <a:solidFill>
                  <a:schemeClr val="tx1"/>
                </a:solidFill>
                <a:effectLst/>
              </a:rPr>
              <a:t>Spam Detection in Real 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1"/>
                </a:solidFill>
              </a:rPr>
              <a:t>Efficient Anti spam filter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1"/>
                </a:solidFill>
              </a:rPr>
              <a:t>Efficient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C21F9-1A56-4E3D-82F2-9290CE6E7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32" y="2444620"/>
            <a:ext cx="5290168" cy="3405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65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091952-3C5B-46F9-B562-4D9AAB0A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387" y="4698460"/>
            <a:ext cx="4740612" cy="2159540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  <a:endParaRPr lang="en-IN" sz="5400" b="1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0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175</Words>
  <Application>Microsoft Office PowerPoint</Application>
  <PresentationFormat>Widescreen</PresentationFormat>
  <Paragraphs>34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Aharoni</vt:lpstr>
      <vt:lpstr>Algerian</vt:lpstr>
      <vt:lpstr>Arial</vt:lpstr>
      <vt:lpstr>Avenir Next LT Pro</vt:lpstr>
      <vt:lpstr>Avenir Next LT Pro Light</vt:lpstr>
      <vt:lpstr>Calibri</vt:lpstr>
      <vt:lpstr>guardian-text-oreilly</vt:lpstr>
      <vt:lpstr>Sitka Subheading</vt:lpstr>
      <vt:lpstr>Wingdings</vt:lpstr>
      <vt:lpstr>PebbleVTI</vt:lpstr>
      <vt:lpstr> SPAM CLASSIFIER</vt:lpstr>
      <vt:lpstr>INTRODUCTION</vt:lpstr>
      <vt:lpstr>PowerPoint Presentation</vt:lpstr>
      <vt:lpstr>HOW IS IT CLASSIFIED</vt:lpstr>
      <vt:lpstr>Technology Used</vt:lpstr>
      <vt:lpstr>CODE:</vt:lpstr>
      <vt:lpstr>Future Works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SPAM CLASSIFIER</dc:title>
  <dc:creator>MITTAPALLI MANASA</dc:creator>
  <cp:lastModifiedBy>MANDLA DHARANI</cp:lastModifiedBy>
  <cp:revision>5</cp:revision>
  <dcterms:created xsi:type="dcterms:W3CDTF">2021-01-07T20:03:42Z</dcterms:created>
  <dcterms:modified xsi:type="dcterms:W3CDTF">2021-01-07T10:16:45Z</dcterms:modified>
</cp:coreProperties>
</file>